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257" r:id="rId3"/>
    <p:sldId id="258" r:id="rId4"/>
    <p:sldId id="259" r:id="rId5"/>
    <p:sldId id="266" r:id="rId6"/>
    <p:sldId id="265" r:id="rId7"/>
    <p:sldId id="264" r:id="rId8"/>
    <p:sldId id="263" r:id="rId9"/>
    <p:sldId id="262" r:id="rId10"/>
    <p:sldId id="261" r:id="rId11"/>
    <p:sldId id="282" r:id="rId12"/>
    <p:sldId id="281" r:id="rId13"/>
    <p:sldId id="280" r:id="rId14"/>
    <p:sldId id="283" r:id="rId15"/>
    <p:sldId id="279" r:id="rId16"/>
    <p:sldId id="278" r:id="rId17"/>
    <p:sldId id="284" r:id="rId18"/>
    <p:sldId id="277" r:id="rId19"/>
    <p:sldId id="285" r:id="rId20"/>
    <p:sldId id="276" r:id="rId21"/>
    <p:sldId id="275" r:id="rId22"/>
    <p:sldId id="274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>
      <p:cViewPr varScale="1">
        <p:scale>
          <a:sx n="127" d="100"/>
          <a:sy n="127" d="100"/>
        </p:scale>
        <p:origin x="312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670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90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834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266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804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574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401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32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469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54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876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2020-11-13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8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hMC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Module-04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724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Editor – Tab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endParaRPr lang="en-US" sz="3600" dirty="0">
              <a:solidFill>
                <a:srgbClr val="00B0F0"/>
              </a:solidFill>
            </a:endParaRPr>
          </a:p>
        </p:txBody>
      </p:sp>
      <p:pic>
        <p:nvPicPr>
          <p:cNvPr id="6146" name="Picture 2" descr="C:\Apps\DC\Hybris\Docs(Training Pdfs)\Hybris Version 5.X\Dev- Trails\04_7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838200"/>
            <a:ext cx="8839200" cy="5090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1595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Editor – Essentials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endParaRPr lang="en-US" sz="2800" dirty="0">
              <a:solidFill>
                <a:srgbClr val="00B0F0"/>
              </a:solidFill>
            </a:endParaRPr>
          </a:p>
        </p:txBody>
      </p:sp>
      <p:pic>
        <p:nvPicPr>
          <p:cNvPr id="7170" name="Picture 2" descr="C:\Apps\DC\Hybris\Docs(Training Pdfs)\Hybris Version 5.X\Dev- Trails\04_8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14400"/>
            <a:ext cx="8839200" cy="5233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8394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Editor – Section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endParaRPr lang="en-US" sz="3600" dirty="0">
              <a:solidFill>
                <a:srgbClr val="00B0F0"/>
              </a:solidFill>
            </a:endParaRPr>
          </a:p>
        </p:txBody>
      </p:sp>
      <p:pic>
        <p:nvPicPr>
          <p:cNvPr id="8194" name="Picture 2" descr="C:\Apps\DC\Hybris\Docs(Training Pdfs)\Hybris Version 5.X\Dev- Trails\04_9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838200"/>
            <a:ext cx="8839200" cy="507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8246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Editor – Attributes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endParaRPr lang="en-US" sz="3600" dirty="0">
              <a:solidFill>
                <a:srgbClr val="00B0F0"/>
              </a:solidFill>
            </a:endParaRPr>
          </a:p>
        </p:txBody>
      </p:sp>
      <p:pic>
        <p:nvPicPr>
          <p:cNvPr id="9218" name="Picture 2" descr="C:\Apps\DC\Hybris\Docs(Training Pdfs)\Hybris Version 5.X\Dev- Trails\04_10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14400"/>
            <a:ext cx="8839200" cy="5239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836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33400" y="457200"/>
            <a:ext cx="8153400" cy="960438"/>
          </a:xfrm>
        </p:spPr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   Contents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153400" cy="4572000"/>
          </a:xfrm>
        </p:spPr>
        <p:txBody>
          <a:bodyPr/>
          <a:lstStyle/>
          <a:p>
            <a:r>
              <a:rPr lang="en-US" b="1" dirty="0" err="1">
                <a:solidFill>
                  <a:srgbClr val="00B0F0"/>
                </a:solidFill>
              </a:rPr>
              <a:t>hybris</a:t>
            </a:r>
            <a:r>
              <a:rPr lang="en-US" b="1" dirty="0">
                <a:solidFill>
                  <a:srgbClr val="00B0F0"/>
                </a:solidFill>
              </a:rPr>
              <a:t> Management Console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Overview of the </a:t>
            </a:r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sz="4000" b="1" dirty="0">
                <a:solidFill>
                  <a:srgbClr val="002060"/>
                </a:solidFill>
              </a:rPr>
              <a:t>Storing Layout Configuration </a:t>
            </a:r>
            <a:endParaRPr lang="en-US" sz="4000" dirty="0">
              <a:solidFill>
                <a:srgbClr val="002060"/>
              </a:solidFill>
            </a:endParaRPr>
          </a:p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Localization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Type System Localization 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4385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Storage Location for XML Definition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br>
              <a:rPr lang="en-US" sz="2400" dirty="0"/>
            </a:br>
            <a:endParaRPr lang="en-US" sz="2800" dirty="0">
              <a:solidFill>
                <a:srgbClr val="00B0F0"/>
              </a:solidFill>
            </a:endParaRPr>
          </a:p>
        </p:txBody>
      </p:sp>
      <p:pic>
        <p:nvPicPr>
          <p:cNvPr id="10242" name="Picture 2" descr="C:\Apps\DC\Hybris\Docs(Training Pdfs)\Hybris Version 5.X\Dev- Trails\04_11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58" y="838200"/>
            <a:ext cx="8380084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2444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33400"/>
          </a:xfrm>
        </p:spPr>
        <p:txBody>
          <a:bodyPr>
            <a:normAutofit fontScale="90000"/>
          </a:bodyPr>
          <a:lstStyle/>
          <a:p>
            <a:r>
              <a:rPr lang="en-US" sz="2700" b="1" dirty="0">
                <a:solidFill>
                  <a:srgbClr val="00B0F0"/>
                </a:solidFill>
              </a:rPr>
              <a:t>Clearing the </a:t>
            </a:r>
            <a:r>
              <a:rPr lang="en-US" sz="2700" b="1" dirty="0" err="1">
                <a:solidFill>
                  <a:srgbClr val="00B0F0"/>
                </a:solidFill>
              </a:rPr>
              <a:t>hMC</a:t>
            </a:r>
            <a:r>
              <a:rPr lang="en-US" sz="2700" b="1" dirty="0">
                <a:solidFill>
                  <a:srgbClr val="00B0F0"/>
                </a:solidFill>
              </a:rPr>
              <a:t> Configuration From the Database 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br>
              <a:rPr lang="en-US" sz="2400" dirty="0"/>
            </a:br>
            <a:endParaRPr lang="en-US" sz="2800" dirty="0">
              <a:solidFill>
                <a:srgbClr val="00B0F0"/>
              </a:solidFill>
            </a:endParaRPr>
          </a:p>
        </p:txBody>
      </p:sp>
      <p:pic>
        <p:nvPicPr>
          <p:cNvPr id="11266" name="Picture 2" descr="C:\Apps\DC\Hybris\Docs(Training Pdfs)\Hybris Version 5.X\Dev- Trails\04_12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762000"/>
            <a:ext cx="8839200" cy="5171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599" y="6448251"/>
            <a:ext cx="4622973" cy="365125"/>
          </a:xfrm>
        </p:spPr>
        <p:txBody>
          <a:bodyPr/>
          <a:lstStyle/>
          <a:p>
            <a:r>
              <a:rPr lang="en-US" dirty="0"/>
              <a:t>© This Material is a property of h[y]bris trainers. Not for copy or distribution</a:t>
            </a:r>
          </a:p>
        </p:txBody>
      </p:sp>
    </p:spTree>
    <p:extLst>
      <p:ext uri="{BB962C8B-B14F-4D97-AF65-F5344CB8AC3E}">
        <p14:creationId xmlns:p14="http://schemas.microsoft.com/office/powerpoint/2010/main" val="2692901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33400" y="457200"/>
            <a:ext cx="8153400" cy="960438"/>
          </a:xfrm>
        </p:spPr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   Contents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153400" cy="4572000"/>
          </a:xfrm>
        </p:spPr>
        <p:txBody>
          <a:bodyPr/>
          <a:lstStyle/>
          <a:p>
            <a:r>
              <a:rPr lang="en-US" b="1" dirty="0" err="1">
                <a:solidFill>
                  <a:srgbClr val="00B0F0"/>
                </a:solidFill>
              </a:rPr>
              <a:t>hybris</a:t>
            </a:r>
            <a:r>
              <a:rPr lang="en-US" b="1" dirty="0">
                <a:solidFill>
                  <a:srgbClr val="00B0F0"/>
                </a:solidFill>
              </a:rPr>
              <a:t> Management Console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Overview of the </a:t>
            </a:r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Storing Layout Configuration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sz="4000" b="1" dirty="0" err="1">
                <a:solidFill>
                  <a:srgbClr val="002060"/>
                </a:solidFill>
              </a:rPr>
              <a:t>hMC</a:t>
            </a:r>
            <a:r>
              <a:rPr lang="en-US" sz="4000" b="1" dirty="0">
                <a:solidFill>
                  <a:srgbClr val="002060"/>
                </a:solidFill>
              </a:rPr>
              <a:t> Localization </a:t>
            </a:r>
            <a:endParaRPr lang="en-US" sz="4000" dirty="0">
              <a:solidFill>
                <a:srgbClr val="00206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Type System Localization 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976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– Localization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endParaRPr lang="en-US" sz="3600" dirty="0">
              <a:solidFill>
                <a:srgbClr val="00B0F0"/>
              </a:solidFill>
            </a:endParaRPr>
          </a:p>
        </p:txBody>
      </p:sp>
      <p:pic>
        <p:nvPicPr>
          <p:cNvPr id="12290" name="Picture 2" descr="C:\Apps\DC\Hybris\Docs(Training Pdfs)\Hybris Version 5.X\Dev- Trails\04_13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874658"/>
            <a:ext cx="8839200" cy="5297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87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33400" y="457200"/>
            <a:ext cx="8153400" cy="960438"/>
          </a:xfrm>
        </p:spPr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   Contents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153400" cy="4572000"/>
          </a:xfrm>
        </p:spPr>
        <p:txBody>
          <a:bodyPr/>
          <a:lstStyle/>
          <a:p>
            <a:r>
              <a:rPr lang="en-US" b="1" dirty="0" err="1">
                <a:solidFill>
                  <a:srgbClr val="00B0F0"/>
                </a:solidFill>
              </a:rPr>
              <a:t>hybris</a:t>
            </a:r>
            <a:r>
              <a:rPr lang="en-US" b="1" dirty="0">
                <a:solidFill>
                  <a:srgbClr val="00B0F0"/>
                </a:solidFill>
              </a:rPr>
              <a:t> Management Console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Overview of the </a:t>
            </a:r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Storing Layout Configuration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Localization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sz="4000" b="1" dirty="0">
                <a:solidFill>
                  <a:srgbClr val="002060"/>
                </a:solidFill>
              </a:rPr>
              <a:t>Type System Localization </a:t>
            </a:r>
            <a:endParaRPr lang="en-US" sz="4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5652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33400" y="457200"/>
            <a:ext cx="8153400" cy="960438"/>
          </a:xfrm>
        </p:spPr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   Contents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33400" y="1905000"/>
            <a:ext cx="8153400" cy="3200400"/>
          </a:xfrm>
        </p:spPr>
        <p:txBody>
          <a:bodyPr/>
          <a:lstStyle/>
          <a:p>
            <a:r>
              <a:rPr lang="en-US" sz="4000" b="1" dirty="0" err="1">
                <a:solidFill>
                  <a:srgbClr val="002060"/>
                </a:solidFill>
              </a:rPr>
              <a:t>hybris</a:t>
            </a:r>
            <a:r>
              <a:rPr lang="en-US" sz="4000" b="1" dirty="0">
                <a:solidFill>
                  <a:srgbClr val="002060"/>
                </a:solidFill>
              </a:rPr>
              <a:t> Management Console </a:t>
            </a:r>
            <a:endParaRPr lang="en-US" sz="4000" dirty="0">
              <a:solidFill>
                <a:srgbClr val="00206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Overview of the </a:t>
            </a:r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Storing Layout Configuration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Localization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Type System Localization 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7720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Type System Localization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br>
              <a:rPr lang="en-US" sz="2400" dirty="0"/>
            </a:br>
            <a:endParaRPr lang="en-US" sz="2800" dirty="0">
              <a:solidFill>
                <a:srgbClr val="00B0F0"/>
              </a:solidFill>
            </a:endParaRPr>
          </a:p>
        </p:txBody>
      </p:sp>
      <p:pic>
        <p:nvPicPr>
          <p:cNvPr id="13314" name="Picture 2" descr="C:\Apps\DC\Hybris\Docs(Training Pdfs)\Hybris Version 5.X\Dev- Trails\04_14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14400"/>
            <a:ext cx="8839200" cy="5383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698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33400"/>
          </a:xfrm>
        </p:spPr>
        <p:txBody>
          <a:bodyPr>
            <a:normAutofit fontScale="90000"/>
          </a:bodyPr>
          <a:lstStyle/>
          <a:p>
            <a:r>
              <a:rPr lang="en-US" sz="3100" b="1" dirty="0">
                <a:solidFill>
                  <a:srgbClr val="00B0F0"/>
                </a:solidFill>
              </a:rPr>
              <a:t>System Initialization / Update – Localize Types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br>
              <a:rPr lang="en-US" sz="2400" dirty="0"/>
            </a:br>
            <a:endParaRPr lang="en-US" sz="2800" dirty="0">
              <a:solidFill>
                <a:srgbClr val="00B0F0"/>
              </a:solidFill>
            </a:endParaRPr>
          </a:p>
        </p:txBody>
      </p:sp>
      <p:pic>
        <p:nvPicPr>
          <p:cNvPr id="14338" name="Picture 2" descr="C:\Apps\DC\Hybris\Docs(Training Pdfs)\Hybris Version 5.X\Dev- Trails\04_15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762000"/>
            <a:ext cx="8839200" cy="540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5043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B0F0"/>
                </a:solidFill>
              </a:rPr>
              <a:t>Quizees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endParaRPr lang="en-US" sz="3600" dirty="0">
              <a:solidFill>
                <a:srgbClr val="00B0F0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4102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000" dirty="0"/>
              <a:t>1.What does the abbreviation </a:t>
            </a:r>
            <a:r>
              <a:rPr lang="en-US" sz="2000" dirty="0" err="1"/>
              <a:t>hMC</a:t>
            </a:r>
            <a:r>
              <a:rPr lang="en-US" sz="2000" dirty="0"/>
              <a:t> stand for?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2.When would you use the </a:t>
            </a:r>
            <a:r>
              <a:rPr lang="en-US" sz="2000" dirty="0" err="1"/>
              <a:t>hMC</a:t>
            </a:r>
            <a:r>
              <a:rPr lang="en-US" sz="2000" dirty="0"/>
              <a:t> and when would you use the </a:t>
            </a:r>
            <a:r>
              <a:rPr lang="en-US" sz="2000" dirty="0" err="1"/>
              <a:t>hybris</a:t>
            </a:r>
            <a:r>
              <a:rPr lang="en-US" sz="2000" dirty="0"/>
              <a:t> Administration Console?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3.Which file is used to configure </a:t>
            </a:r>
            <a:r>
              <a:rPr lang="en-US" sz="2000" dirty="0" err="1"/>
              <a:t>hMC</a:t>
            </a:r>
            <a:r>
              <a:rPr lang="en-US" sz="2000" dirty="0"/>
              <a:t> layout?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r>
              <a:rPr lang="en-US" sz="2000" dirty="0"/>
              <a:t>4.What do you have to do after modifying the </a:t>
            </a:r>
            <a:r>
              <a:rPr lang="en-US" sz="2000" dirty="0" err="1"/>
              <a:t>hMC</a:t>
            </a:r>
            <a:r>
              <a:rPr lang="en-US" sz="2000" dirty="0"/>
              <a:t> configuration-file?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5.What is the difference between type system localization and </a:t>
            </a:r>
            <a:r>
              <a:rPr lang="en-US" sz="2000" dirty="0" err="1"/>
              <a:t>hMC</a:t>
            </a:r>
            <a:r>
              <a:rPr lang="en-US" sz="2000" dirty="0"/>
              <a:t> localization? </a:t>
            </a:r>
          </a:p>
          <a:p>
            <a:endParaRPr lang="en-US" sz="2400" u="sng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17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What is the </a:t>
            </a:r>
            <a:r>
              <a:rPr lang="en-US" b="1" dirty="0" err="1">
                <a:solidFill>
                  <a:srgbClr val="00B0F0"/>
                </a:solidFill>
              </a:rPr>
              <a:t>hybris</a:t>
            </a:r>
            <a:r>
              <a:rPr lang="en-US" b="1" dirty="0">
                <a:solidFill>
                  <a:srgbClr val="00B0F0"/>
                </a:solidFill>
              </a:rPr>
              <a:t> Management Console? 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endParaRPr lang="en-US" sz="3600" dirty="0">
              <a:solidFill>
                <a:srgbClr val="00B0F0"/>
              </a:solidFill>
            </a:endParaRPr>
          </a:p>
        </p:txBody>
      </p:sp>
      <p:pic>
        <p:nvPicPr>
          <p:cNvPr id="1026" name="Picture 2" descr="C:\Apps\DC\Hybris\Docs(Training Pdfs)\Hybris Version 5.X\Dev- Trails\04_1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1" y="990600"/>
            <a:ext cx="8785237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930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– Use Cases 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endParaRPr lang="en-US" sz="3600" dirty="0">
              <a:solidFill>
                <a:srgbClr val="00B0F0"/>
              </a:solidFill>
            </a:endParaRPr>
          </a:p>
        </p:txBody>
      </p:sp>
      <p:pic>
        <p:nvPicPr>
          <p:cNvPr id="1027" name="Picture 3" descr="C:\Apps\DC\Hybris\Docs(Training Pdfs)\Hybris Version 5.X\Dev- Trails\04_2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04291"/>
            <a:ext cx="8839200" cy="503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606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33400" y="457200"/>
            <a:ext cx="8153400" cy="960438"/>
          </a:xfrm>
        </p:spPr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   Contents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153400" cy="4572000"/>
          </a:xfrm>
        </p:spPr>
        <p:txBody>
          <a:bodyPr/>
          <a:lstStyle/>
          <a:p>
            <a:r>
              <a:rPr lang="en-US" b="1" dirty="0" err="1">
                <a:solidFill>
                  <a:srgbClr val="00B0F0"/>
                </a:solidFill>
              </a:rPr>
              <a:t>hybris</a:t>
            </a:r>
            <a:r>
              <a:rPr lang="en-US" b="1" dirty="0">
                <a:solidFill>
                  <a:srgbClr val="00B0F0"/>
                </a:solidFill>
              </a:rPr>
              <a:t> Management Console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sz="4000" b="1" dirty="0">
                <a:solidFill>
                  <a:srgbClr val="002060"/>
                </a:solidFill>
              </a:rPr>
              <a:t>Overview of the </a:t>
            </a:r>
            <a:r>
              <a:rPr lang="en-US" sz="4000" b="1" dirty="0" err="1">
                <a:solidFill>
                  <a:srgbClr val="002060"/>
                </a:solidFill>
              </a:rPr>
              <a:t>hMC</a:t>
            </a:r>
            <a:r>
              <a:rPr lang="en-US" sz="4000" b="1" dirty="0">
                <a:solidFill>
                  <a:srgbClr val="002060"/>
                </a:solidFill>
              </a:rPr>
              <a:t> </a:t>
            </a:r>
            <a:endParaRPr lang="en-US" sz="4000" dirty="0">
              <a:solidFill>
                <a:srgbClr val="00206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Storing Layout Configuration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Localization 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b="1" dirty="0">
                <a:solidFill>
                  <a:srgbClr val="00B0F0"/>
                </a:solidFill>
              </a:rPr>
              <a:t>Type System Localization 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9079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– Components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br>
              <a:rPr lang="en-US" sz="2400" dirty="0"/>
            </a:br>
            <a:endParaRPr lang="en-US" sz="3600" dirty="0">
              <a:solidFill>
                <a:srgbClr val="00B0F0"/>
              </a:solidFill>
            </a:endParaRPr>
          </a:p>
        </p:txBody>
      </p:sp>
      <p:pic>
        <p:nvPicPr>
          <p:cNvPr id="2050" name="Picture 2" descr="C:\Apps\DC\Hybris\Docs(Training Pdfs)\Hybris Version 5.X\Dev- Trails\04_3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838200"/>
            <a:ext cx="8839200" cy="5313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8297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Tree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br>
              <a:rPr lang="en-US" sz="2400" dirty="0"/>
            </a:br>
            <a:endParaRPr lang="en-US" sz="3600" dirty="0">
              <a:solidFill>
                <a:srgbClr val="00B0F0"/>
              </a:solidFill>
            </a:endParaRPr>
          </a:p>
        </p:txBody>
      </p:sp>
      <p:pic>
        <p:nvPicPr>
          <p:cNvPr id="3074" name="Picture 2" descr="C:\Apps\DC\Hybris\Docs(Training Pdfs)\Hybris Version 5.X\Dev- Trails\04_4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04244"/>
            <a:ext cx="8839200" cy="526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8470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Search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endParaRPr lang="en-US" sz="3600" dirty="0">
              <a:solidFill>
                <a:srgbClr val="00B0F0"/>
              </a:solidFill>
            </a:endParaRPr>
          </a:p>
        </p:txBody>
      </p:sp>
      <p:pic>
        <p:nvPicPr>
          <p:cNvPr id="4098" name="Picture 2" descr="C:\Apps\DC\Hybris\Docs(Training Pdfs)\Hybris Version 5.X\Dev- Trails\04_5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24117"/>
            <a:ext cx="8839200" cy="5324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235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B0F0"/>
                </a:solidFill>
              </a:rPr>
              <a:t>hMC</a:t>
            </a:r>
            <a:r>
              <a:rPr lang="en-US" b="1" dirty="0">
                <a:solidFill>
                  <a:srgbClr val="00B0F0"/>
                </a:solidFill>
              </a:rPr>
              <a:t> Result</a:t>
            </a:r>
            <a:br>
              <a:rPr lang="en-US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2800" dirty="0"/>
            </a:br>
            <a:endParaRPr lang="en-US" sz="3600" dirty="0">
              <a:solidFill>
                <a:srgbClr val="00B0F0"/>
              </a:solidFill>
            </a:endParaRPr>
          </a:p>
        </p:txBody>
      </p:sp>
      <p:pic>
        <p:nvPicPr>
          <p:cNvPr id="5122" name="Picture 2" descr="C:\Apps\DC\Hybris\Docs(Training Pdfs)\Hybris Version 5.X\Dev- Trails\04_6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08" y="914400"/>
            <a:ext cx="8540184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850112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239</TotalTime>
  <Words>305</Words>
  <Application>Microsoft Office PowerPoint</Application>
  <PresentationFormat>On-screen Show (4:3)</PresentationFormat>
  <Paragraphs>59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Algerian</vt:lpstr>
      <vt:lpstr>Calibri</vt:lpstr>
      <vt:lpstr>Calibri Light</vt:lpstr>
      <vt:lpstr>Retrospect</vt:lpstr>
      <vt:lpstr>hMC</vt:lpstr>
      <vt:lpstr>   Contents</vt:lpstr>
      <vt:lpstr>What is the hybris Management Console?    </vt:lpstr>
      <vt:lpstr>hMC – Use Cases     </vt:lpstr>
      <vt:lpstr>   Contents</vt:lpstr>
      <vt:lpstr>hMC – Components     </vt:lpstr>
      <vt:lpstr>hMC Tree     </vt:lpstr>
      <vt:lpstr>hMC Search    </vt:lpstr>
      <vt:lpstr>hMC Result    </vt:lpstr>
      <vt:lpstr>hMC Editor – Tab    </vt:lpstr>
      <vt:lpstr>hMC Editor – Essentials    </vt:lpstr>
      <vt:lpstr>hMC Editor – Section    </vt:lpstr>
      <vt:lpstr>hMC Editor – Attributes    </vt:lpstr>
      <vt:lpstr>   Contents</vt:lpstr>
      <vt:lpstr>Storage Location for XML Definition     </vt:lpstr>
      <vt:lpstr>Clearing the hMC Configuration From the Database      </vt:lpstr>
      <vt:lpstr>   Contents</vt:lpstr>
      <vt:lpstr>hMC – Localization    </vt:lpstr>
      <vt:lpstr>   Contents</vt:lpstr>
      <vt:lpstr>Type System Localization     </vt:lpstr>
      <vt:lpstr>System Initialization / Update – Localize Types     </vt:lpstr>
      <vt:lpstr>Quizees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hMC</dc:title>
  <dc:creator>Chaudhuri, Dipan SOMWIPRO-WIPRO</dc:creator>
  <cp:lastModifiedBy>Sai Kiran</cp:lastModifiedBy>
  <cp:revision>14</cp:revision>
  <dcterms:created xsi:type="dcterms:W3CDTF">2006-08-16T00:00:00Z</dcterms:created>
  <dcterms:modified xsi:type="dcterms:W3CDTF">2020-11-13T13:46:04Z</dcterms:modified>
</cp:coreProperties>
</file>